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3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9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6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4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1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5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5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9018-4DF0-4310-8E4D-1333EA7C0432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19DF-0582-46C1-A7A6-3E625DC2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5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592288"/>
          </a:xfrm>
        </p:spPr>
        <p:txBody>
          <a:bodyPr/>
          <a:lstStyle/>
          <a:p>
            <a:r>
              <a:rPr lang="ru-RU" dirty="0" smtClean="0"/>
              <a:t>Кондрат Емельян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Филаретович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1705422941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2669"/>
            <a:ext cx="4608511" cy="61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1705423003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03" y="260649"/>
            <a:ext cx="4824536" cy="64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705423003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332655"/>
            <a:ext cx="4554505" cy="60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V3gBs_So8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-1714500"/>
            <a:ext cx="535305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k9-cjczF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-1714500"/>
            <a:ext cx="682942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ownloads\7980tZWlU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7525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9087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Работаем над презентацией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1705423003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6657"/>
            <a:ext cx="4536503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Кондрат Емельян  Филаретович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Кондрат Емельян  Филаретович</dc:title>
  <dc:creator>Admin</dc:creator>
  <cp:lastModifiedBy>Admin</cp:lastModifiedBy>
  <cp:revision>5</cp:revision>
  <dcterms:created xsi:type="dcterms:W3CDTF">2024-01-16T16:47:28Z</dcterms:created>
  <dcterms:modified xsi:type="dcterms:W3CDTF">2024-01-16T18:10:00Z</dcterms:modified>
</cp:coreProperties>
</file>